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18" r:id="rId26"/>
    <p:sldId id="319" r:id="rId27"/>
    <p:sldId id="316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1450426" y="3588126"/>
            <a:ext cx="2827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GERANDO CERTIFICADO DIGITAL PRÉPRIO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8E178B6-FAF6-495E-84D3-7BBA87B2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6E59F97-9145-4373-A49C-D81532C1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0EF44E-6FD1-4F33-A5F8-5AD95CDA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19D67F2-25B9-4D2A-BEAC-0872565A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C3492D-482E-409E-807A-881AAD3E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7664550-B58C-4D41-84F1-3D5478D6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0B59B8-1478-45A4-800A-AB5EC756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C4D486-76FA-486B-9AA4-62E5AFAF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F2BD475-8190-48E7-BCBE-56ED3811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A43ABA-A5D5-46E5-B2F4-D2C45881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AFD6E1-17FF-4000-A52D-73179974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49EF660-B5A1-421D-9FC8-304B6E48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465F847-AD14-4AFC-BA33-A5D249BB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07170" cy="66250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E9DC89-92E2-4A4D-9C78-032100A2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0" y="0"/>
            <a:ext cx="658483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62F8F4-15D0-4FC2-8966-9B06F886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092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CFEF2D-CC12-4CD7-8A7E-91C14713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007"/>
            <a:ext cx="12191999" cy="47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D5828C-8CA7-4567-A4AC-7242E869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A07C93-B95F-4218-8405-E586001B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3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B615741-D0FC-481D-85C2-12BA2A78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BC6A5F-7FB9-4507-8C31-A17C4EC5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F0684C-4620-4C0E-B971-1733C258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13B4AA-7413-4F5C-B4FA-D34AB2B0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ABAA5C-F69A-44E5-ABD7-7A53F83B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ED758C-B082-41D7-84AC-47E39305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611564-9543-467E-9C90-0B79C158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1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381ECC-FDF6-464E-BA31-2AACB631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EB057F-6A33-449D-BC2E-570F78DE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2473D4-E85E-4FCB-96F6-CDEB53CA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8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ABE367-EAFE-49F4-9ED0-44F28C09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4878ED-C719-4F68-9426-188A4E33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409575"/>
            <a:ext cx="90582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7A274B-FCE2-4A3C-AED3-031D22F6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530615-7BA3-4344-9E53-C1789949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E8B523-700C-4465-9A6F-4BA7E61A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D97B1C9-1D2C-4C9D-9C21-4AA147E5121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53A44"/>
                </a:solidFill>
                <a:latin typeface="Source Serif Pro"/>
              </a:rPr>
              <a:t>A </a:t>
            </a:r>
            <a:r>
              <a:rPr lang="pt-BR" b="1" dirty="0">
                <a:solidFill>
                  <a:srgbClr val="253A44"/>
                </a:solidFill>
                <a:latin typeface="Source Serif Pro"/>
              </a:rPr>
              <a:t>Figura 1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 mostra a página de download para plataforma 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Windows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 do </a:t>
            </a:r>
            <a:r>
              <a:rPr lang="pt-BR" i="1" dirty="0" err="1">
                <a:solidFill>
                  <a:srgbClr val="253A44"/>
                </a:solidFill>
                <a:latin typeface="Source Serif Pro"/>
              </a:rPr>
              <a:t>OpenSSL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. Escolha a primeira opção “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Win32 </a:t>
            </a:r>
            <a:r>
              <a:rPr lang="pt-BR" i="1" dirty="0" err="1">
                <a:solidFill>
                  <a:srgbClr val="253A44"/>
                </a:solidFill>
                <a:latin typeface="Source Serif Pro"/>
              </a:rPr>
              <a:t>OpenSSL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 v1.0.1i Light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”.</a:t>
            </a:r>
          </a:p>
          <a:p>
            <a:r>
              <a:rPr lang="pt-BR" dirty="0"/>
              <a:t>https://slproweb.com/products/Win32OpenSSL.html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15010D-E11D-4747-B6D7-501A58F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16"/>
            <a:ext cx="12191999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D3298B-80C0-4A09-944E-A0ADF920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95641D-1A8E-4D92-A58F-2E3CF91D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6C56B0-4167-471C-98C4-AB4351B6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1E15CA-D34D-4333-9AF1-6AC11470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</TotalTime>
  <Words>44</Words>
  <Application>Microsoft Office PowerPoint</Application>
  <PresentationFormat>Widescreen</PresentationFormat>
  <Paragraphs>3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Source Serif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95</cp:revision>
  <dcterms:created xsi:type="dcterms:W3CDTF">2021-01-29T11:30:57Z</dcterms:created>
  <dcterms:modified xsi:type="dcterms:W3CDTF">2022-09-16T18:55:32Z</dcterms:modified>
</cp:coreProperties>
</file>